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2" r:id="rId8"/>
    <p:sldId id="261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95" autoAdjust="0"/>
  </p:normalViewPr>
  <p:slideViewPr>
    <p:cSldViewPr>
      <p:cViewPr varScale="1">
        <p:scale>
          <a:sx n="78" d="100"/>
          <a:sy n="78" d="100"/>
        </p:scale>
        <p:origin x="-92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2D766C-E43C-42D6-94BD-C79569C7E1B8}" type="datetimeFigureOut">
              <a:rPr lang="en-US" smtClean="0"/>
              <a:pPr/>
              <a:t>10-Sep-13</a:t>
            </a:fld>
            <a:endParaRPr lang="en-MY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5091AB9-E5F7-4FB3-A571-E95725A020EF}" type="slidenum">
              <a:rPr lang="en-MY" smtClean="0"/>
              <a:pPr/>
              <a:t>‹#›</a:t>
            </a:fld>
            <a:endParaRPr lang="en-MY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5000660"/>
          </a:xfrm>
        </p:spPr>
        <p:txBody>
          <a:bodyPr/>
          <a:lstStyle/>
          <a:p>
            <a:endParaRPr lang="en-MY" b="1" dirty="0">
              <a:latin typeface="Aharoni" pitchFamily="2" charset="-79"/>
              <a:cs typeface="Aharoni" pitchFamily="2" charset="-79"/>
            </a:endParaRPr>
          </a:p>
        </p:txBody>
      </p:sp>
      <p:pic>
        <p:nvPicPr>
          <p:cNvPr id="4" name="Picture 3" descr="k15922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85794"/>
            <a:ext cx="7786742" cy="50959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Cloud 11"/>
          <p:cNvSpPr/>
          <p:nvPr/>
        </p:nvSpPr>
        <p:spPr>
          <a:xfrm>
            <a:off x="2428860" y="1285860"/>
            <a:ext cx="4929222" cy="42148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0" dirty="0" smtClean="0"/>
              <a:t>1</a:t>
            </a:r>
            <a:endParaRPr lang="en-MY" sz="20000" dirty="0"/>
          </a:p>
        </p:txBody>
      </p:sp>
      <p:sp>
        <p:nvSpPr>
          <p:cNvPr id="15" name="Cloud 14"/>
          <p:cNvSpPr/>
          <p:nvPr/>
        </p:nvSpPr>
        <p:spPr>
          <a:xfrm>
            <a:off x="2428860" y="1285860"/>
            <a:ext cx="4929222" cy="42148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0" dirty="0" smtClean="0"/>
              <a:t>2</a:t>
            </a:r>
            <a:endParaRPr lang="en-MY" sz="20000" dirty="0"/>
          </a:p>
        </p:txBody>
      </p:sp>
      <p:sp>
        <p:nvSpPr>
          <p:cNvPr id="16" name="Cloud 15"/>
          <p:cNvSpPr/>
          <p:nvPr/>
        </p:nvSpPr>
        <p:spPr>
          <a:xfrm>
            <a:off x="2428860" y="1285860"/>
            <a:ext cx="4929222" cy="421484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0" dirty="0" smtClean="0"/>
              <a:t>3</a:t>
            </a:r>
            <a:endParaRPr lang="en-MY" sz="20000" dirty="0"/>
          </a:p>
        </p:txBody>
      </p:sp>
    </p:spTree>
  </p:cSld>
  <p:clrMapOvr>
    <a:masterClrMapping/>
  </p:clrMapOvr>
  <p:transition advTm="1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nodeType="clickEffect">
                                  <p:stCondLst>
                                    <p:cond delay="25000"/>
                                  </p:stCondLst>
                                  <p:childTnLst>
                                    <p:animScale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714356"/>
            <a:ext cx="8229600" cy="5500726"/>
          </a:xfrm>
        </p:spPr>
        <p:txBody>
          <a:bodyPr/>
          <a:lstStyle/>
          <a:p>
            <a:endParaRPr lang="en-MY" dirty="0"/>
          </a:p>
        </p:txBody>
      </p:sp>
      <p:sp>
        <p:nvSpPr>
          <p:cNvPr id="4" name="Rectangle 3"/>
          <p:cNvSpPr/>
          <p:nvPr/>
        </p:nvSpPr>
        <p:spPr>
          <a:xfrm>
            <a:off x="1643042" y="2285992"/>
            <a:ext cx="54748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IS AN </a:t>
            </a:r>
          </a:p>
          <a:p>
            <a:pPr algn="ctr"/>
            <a:r>
              <a:rPr lang="en-US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INTERVIEW ??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45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8596" y="2428868"/>
            <a:ext cx="8215370" cy="12495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None/>
            </a:pPr>
            <a:r>
              <a:rPr lang="en-MY" sz="2000" dirty="0" smtClean="0"/>
              <a:t>An </a:t>
            </a:r>
            <a:r>
              <a:rPr lang="en-MY" sz="2000" b="1" dirty="0" smtClean="0"/>
              <a:t>interview</a:t>
            </a:r>
            <a:r>
              <a:rPr lang="en-MY" sz="2000" dirty="0" smtClean="0"/>
              <a:t> is a conversation between two or more people</a:t>
            </a:r>
          </a:p>
          <a:p>
            <a:pPr>
              <a:buNone/>
            </a:pPr>
            <a:r>
              <a:rPr lang="en-MY" sz="2000" dirty="0" smtClean="0"/>
              <a:t>(the interviewer and the interviewee) where questions are asked by </a:t>
            </a:r>
          </a:p>
          <a:p>
            <a:pPr>
              <a:buNone/>
            </a:pPr>
            <a:r>
              <a:rPr lang="en-MY" sz="2000" dirty="0"/>
              <a:t> </a:t>
            </a:r>
            <a:r>
              <a:rPr lang="en-MY" sz="2000" dirty="0" smtClean="0"/>
              <a:t>the interviewer </a:t>
            </a:r>
            <a:r>
              <a:rPr lang="en-MY" sz="2000" b="1" dirty="0" smtClean="0"/>
              <a:t>to obtain information from the interviewee</a:t>
            </a:r>
            <a:r>
              <a:rPr lang="en-MY" dirty="0" smtClean="0"/>
              <a:t>.</a:t>
            </a:r>
            <a:endParaRPr lang="en-MY" dirty="0"/>
          </a:p>
        </p:txBody>
      </p:sp>
      <p:pic>
        <p:nvPicPr>
          <p:cNvPr id="7" name="Picture 2" descr="http://1.bp.blogspot.com/_FIoyEH-RFzk/RssELiLNwKI/AAAAAAAABxE/qZUj8QULWs4/s400/image00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7143776"/>
            <a:ext cx="2857500" cy="2867025"/>
          </a:xfrm>
          <a:prstGeom prst="rect">
            <a:avLst/>
          </a:prstGeom>
          <a:noFill/>
        </p:spPr>
      </p:pic>
    </p:spTree>
  </p:cSld>
  <p:clrMapOvr>
    <a:masterClrMapping/>
  </p:clrMapOvr>
  <p:transition advTm="0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2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0" fill="hold">
                                          <p:stCondLst>
                                            <p:cond delay="1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1250" fill="hold">
                                          <p:stCondLst>
                                            <p:cond delay="37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2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3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5 -0.15472 L -0.00555 -0.4877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interview-main_ful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143172" y="2214554"/>
            <a:ext cx="1928806" cy="1282656"/>
          </a:xfrm>
        </p:spPr>
      </p:pic>
      <p:sp>
        <p:nvSpPr>
          <p:cNvPr id="4" name="Oval 3"/>
          <p:cNvSpPr/>
          <p:nvPr/>
        </p:nvSpPr>
        <p:spPr>
          <a:xfrm>
            <a:off x="3286116" y="928670"/>
            <a:ext cx="2643206" cy="1214446"/>
          </a:xfrm>
          <a:prstGeom prst="ellipse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CENA" pitchFamily="2" charset="2"/>
              </a:rPr>
              <a:t>TYPES OF INTERVIEW</a:t>
            </a:r>
            <a:endParaRPr lang="en-MY" sz="2800" b="1" dirty="0">
              <a:latin typeface="CENA" pitchFamily="2" charset="2"/>
            </a:endParaRPr>
          </a:p>
        </p:txBody>
      </p:sp>
      <p:sp>
        <p:nvSpPr>
          <p:cNvPr id="5" name="Right Arrow 4"/>
          <p:cNvSpPr/>
          <p:nvPr/>
        </p:nvSpPr>
        <p:spPr>
          <a:xfrm rot="2456194">
            <a:off x="5037224" y="2464783"/>
            <a:ext cx="1030442" cy="714380"/>
          </a:xfrm>
          <a:prstGeom prst="rightArrow">
            <a:avLst>
              <a:gd name="adj1" fmla="val 50000"/>
              <a:gd name="adj2" fmla="val 5170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6" name="Horizontal Scroll 5"/>
          <p:cNvSpPr/>
          <p:nvPr/>
        </p:nvSpPr>
        <p:spPr>
          <a:xfrm>
            <a:off x="428596" y="3786190"/>
            <a:ext cx="2214578" cy="1643074"/>
          </a:xfrm>
          <a:prstGeom prst="horizontalScroll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lgerian" pitchFamily="82" charset="0"/>
              </a:rPr>
              <a:t>SCREENING INTERVIEW</a:t>
            </a:r>
            <a:endParaRPr lang="en-MY" dirty="0">
              <a:solidFill>
                <a:schemeClr val="tx1"/>
              </a:solidFill>
              <a:latin typeface="Algerian" pitchFamily="82" charset="0"/>
            </a:endParaRPr>
          </a:p>
        </p:txBody>
      </p:sp>
      <p:sp>
        <p:nvSpPr>
          <p:cNvPr id="8" name="Down Arrow 7"/>
          <p:cNvSpPr/>
          <p:nvPr/>
        </p:nvSpPr>
        <p:spPr>
          <a:xfrm rot="2772406">
            <a:off x="3116889" y="2314802"/>
            <a:ext cx="714380" cy="1023478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9" name="Flowchart: Multidocument 8"/>
          <p:cNvSpPr/>
          <p:nvPr/>
        </p:nvSpPr>
        <p:spPr>
          <a:xfrm>
            <a:off x="6215074" y="3286124"/>
            <a:ext cx="1714512" cy="1357322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SELECTION INTERVIEW</a:t>
            </a:r>
            <a:endParaRPr lang="en-MY" b="1" dirty="0"/>
          </a:p>
        </p:txBody>
      </p:sp>
      <p:pic>
        <p:nvPicPr>
          <p:cNvPr id="14" name="Picture 13" descr="interview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0" y="4929198"/>
            <a:ext cx="1214446" cy="1214446"/>
          </a:xfrm>
          <a:prstGeom prst="rect">
            <a:avLst/>
          </a:prstGeom>
        </p:spPr>
      </p:pic>
    </p:spTree>
  </p:cSld>
  <p:clrMapOvr>
    <a:masterClrMapping/>
  </p:clrMapOvr>
  <p:transition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15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15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 2.58094E-6 L 1.38889E-6 2.58094E-6 " pathEditMode="relative" rAng="0" ptsTypes="AA">
                                      <p:cBhvr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12581E-6 L 0.31302 -0.00648 " pathEditMode="relative" rAng="0" ptsTypes="AA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88529E-7 L -5.55556E-7 -3.88529E-7 " pathEditMode="relative" rAng="0" ptsTypes="AA">
                                      <p:cBhvr>
                                        <p:cTn id="6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0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1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3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5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7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5  -0.033 -0.06128  -0.027 -0.09991  C -0.024 -0.11323  -0.02 -0.12655  -0.014 -0.13721  C -0.01 -0.10657  0.004 -0.07859  0.025 -0.06128  C 0.025 -0.09858  0.041 -0.13454  0.068 -0.15053  C 0.077 -0.15719  0.087 -0.15985  0.097 -0.16118  C 0.082 -0.13854  0.074 -0.10657  0.077 -0.07327  C 0.099 -0.09724  0.13 -0.10257  0.157 -0.08525  C 0.166 -0.07993  0.175 -0.0706  0.181 -0.06128  C 0.158 -0.06394  0.134 -0.05195  0.117 -0.02797  C 0.144 -0.01998  0.167 0.00799  0.174 0.04662  C 0.176 0.05994  0.176 0.07327  0.174 0.08659  C 0.161 0.06128  0.139 0.04396  0.115 0.0413  C 0.127 0.0746  0.124 0.11589  0.106 0.14653  C 0.099 0.15719  0.091 0.16651  0.082 0.17184  C 0.089 0.14253  0.085 0.10923  0.072 0.08259  C 0.06 0.11589  0.034 0.13854  0.004 0.13854  C -0.007 0.13854  -0.017 0.13587  -0.026 0.13055  C -0.004 0.11989  0.013 0.09458  0.021 0.06394  C -0.007 0.07193  -0.036 0.05994  -0.055 0.02931  C -0.062 0.01732  -0.066 0.00533  -0.069 -0.00799  C -0.049 0.00932  -0.023 0.01199  0 0  Z" pathEditMode="relative" ptsTypes="">
                                      <p:cBhvr>
                                        <p:cTn id="9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5" grpId="1" animBg="1"/>
      <p:bldP spid="5" grpId="2" animBg="1"/>
      <p:bldP spid="6" grpId="0" animBg="1"/>
      <p:bldP spid="6" grpId="1" animBg="1"/>
      <p:bldP spid="8" grpId="0" animBg="1"/>
      <p:bldP spid="8" grpId="1" animBg="1"/>
      <p:bldP spid="8" grpId="2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SCREENING INTERVIEW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9144000" y="2643182"/>
            <a:ext cx="2786082" cy="18573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u="sng" dirty="0" smtClean="0">
                <a:solidFill>
                  <a:srgbClr val="FF0000"/>
                </a:solidFill>
                <a:hlinkClick r:id="rId2" action="ppaction://hlinksldjump"/>
              </a:rPr>
              <a:t>SCREENING</a:t>
            </a:r>
            <a:r>
              <a:rPr lang="en-US" sz="3200" dirty="0" smtClean="0">
                <a:solidFill>
                  <a:srgbClr val="FF0000"/>
                </a:solidFill>
              </a:rPr>
              <a:t> INTERVIEW</a:t>
            </a:r>
            <a:endParaRPr lang="en-MY" sz="3200" dirty="0">
              <a:solidFill>
                <a:srgbClr val="FF0000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-1928858" y="3357562"/>
            <a:ext cx="1285884" cy="1000132"/>
          </a:xfrm>
          <a:prstGeom prst="smileyFac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BRIEF</a:t>
            </a:r>
            <a:endParaRPr lang="en-MY" dirty="0"/>
          </a:p>
        </p:txBody>
      </p:sp>
      <p:sp>
        <p:nvSpPr>
          <p:cNvPr id="6" name="Smiley Face 5"/>
          <p:cNvSpPr/>
          <p:nvPr/>
        </p:nvSpPr>
        <p:spPr>
          <a:xfrm>
            <a:off x="9144000" y="714356"/>
            <a:ext cx="2000264" cy="1214446"/>
          </a:xfrm>
          <a:prstGeom prst="smileyFac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ASCERTAIN: SKILLS, GOALS AND PERSONALITY</a:t>
            </a:r>
            <a:endParaRPr lang="en-MY" sz="1400" dirty="0">
              <a:solidFill>
                <a:schemeClr val="tx1"/>
              </a:solidFill>
            </a:endParaRPr>
          </a:p>
        </p:txBody>
      </p:sp>
      <p:sp>
        <p:nvSpPr>
          <p:cNvPr id="8" name="Smiley Face 7"/>
          <p:cNvSpPr/>
          <p:nvPr/>
        </p:nvSpPr>
        <p:spPr>
          <a:xfrm>
            <a:off x="1285852" y="6858000"/>
            <a:ext cx="2357454" cy="1000132"/>
          </a:xfrm>
          <a:prstGeom prst="smileyFac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FACE</a:t>
            </a:r>
          </a:p>
          <a:p>
            <a:pPr algn="ctr"/>
            <a:r>
              <a:rPr lang="en-US" dirty="0" smtClean="0"/>
              <a:t>-TO –</a:t>
            </a:r>
          </a:p>
          <a:p>
            <a:pPr algn="ctr"/>
            <a:r>
              <a:rPr lang="en-US" dirty="0" smtClean="0"/>
              <a:t> FACE</a:t>
            </a:r>
            <a:endParaRPr lang="en-MY" dirty="0"/>
          </a:p>
        </p:txBody>
      </p:sp>
      <p:sp>
        <p:nvSpPr>
          <p:cNvPr id="14" name="6-Point Star 13"/>
          <p:cNvSpPr/>
          <p:nvPr/>
        </p:nvSpPr>
        <p:spPr>
          <a:xfrm>
            <a:off x="4071934" y="6858000"/>
            <a:ext cx="1714512" cy="107157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PHONE</a:t>
            </a:r>
            <a:endParaRPr lang="en-MY" dirty="0"/>
          </a:p>
        </p:txBody>
      </p:sp>
      <p:sp>
        <p:nvSpPr>
          <p:cNvPr id="16" name="Round Diagonal Corner Rectangle 15"/>
          <p:cNvSpPr/>
          <p:nvPr/>
        </p:nvSpPr>
        <p:spPr>
          <a:xfrm>
            <a:off x="9144000" y="5072074"/>
            <a:ext cx="1928826" cy="785818"/>
          </a:xfrm>
          <a:prstGeom prst="round2Diag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ELECTRONIC</a:t>
            </a:r>
            <a:endParaRPr lang="en-MY" dirty="0"/>
          </a:p>
        </p:txBody>
      </p:sp>
    </p:spTree>
  </p:cSld>
  <p:clrMapOvr>
    <a:masterClrMapping/>
  </p:clrMapOvr>
  <p:transition advTm="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007 0.00023 L -0.64445 0.0002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2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2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4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4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4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3" presetClass="emph" presetSubtype="0" fill="remove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5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58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3438 0.01018 C -0.15191 0.00694 -0.1375 0.00995 -0.14948 0.00648 C -0.15365 0.00532 -0.16181 0.00301 -0.16181 0.00324 C -0.20938 0.0037 -0.25678 0.0037 -0.30435 0.00486 C -0.30903 0.00486 -0.31667 0.01388 -0.31667 0.01411 C -0.31754 0.01573 -0.31841 0.01758 -0.31945 0.01943 C -0.32205 0.02429 -0.325 0.02891 -0.32761 0.034 C -0.32952 0.0377 -0.33316 0.04487 -0.33316 0.0451 C -0.33681 0.06129 -0.34219 0.07725 -0.34549 0.09413 C -0.34653 0.11217 -0.34844 0.12882 -0.34948 0.14709 C -0.34896 0.18363 -0.34948 0.22017 -0.3481 0.25648 C -0.34792 0.25902 -0.34619 0.25185 -0.34549 0.24931 C -0.34445 0.24584 -0.34358 0.24214 -0.34271 0.23844 C -0.33959 0.22595 -0.33681 0.21416 -0.33316 0.2019 C -0.33004 0.19126 -0.33143 0.18756 -0.32483 0.18178 C -0.32136 0.19519 -0.32136 0.20884 -0.31806 0.22202 C -0.31754 0.23058 -0.31789 0.23913 -0.31667 0.24746 C -0.31632 0.25 -0.31546 0.2426 -0.31528 0.24006 C -0.31441 0.22318 -0.32049 0.19959 -0.30851 0.18918 C -0.30712 0.18964 -0.30539 0.18941 -0.30435 0.1908 C -0.30191 0.19381 -0.29879 0.2019 -0.29879 0.20213 C -0.29653 0.21601 -0.29219 0.22965 -0.28924 0.24376 C -0.28872 0.24607 -0.2816 0.26481 -0.28646 0.25833 " pathEditMode="relative" rAng="0" ptsTypes="ffffffffffffffffffffff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mph" presetSubtype="0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1" animBg="1"/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SELECTION INTERVIEW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MY" dirty="0" smtClean="0"/>
              <a:t>is to determine whether the candidate is interested in the job and competent to do it.</a:t>
            </a:r>
          </a:p>
          <a:p>
            <a:r>
              <a:rPr lang="en-US" dirty="0" smtClean="0"/>
              <a:t>To provide the future employer with job-related information upon which a selection can be made.</a:t>
            </a:r>
          </a:p>
          <a:p>
            <a:r>
              <a:rPr lang="en-US" dirty="0" smtClean="0"/>
              <a:t>One-to-one basis or group</a:t>
            </a:r>
          </a:p>
          <a:p>
            <a:r>
              <a:rPr lang="en-US" dirty="0" smtClean="0"/>
              <a:t>To recruit amongst the screened interviewees.</a:t>
            </a:r>
            <a:endParaRPr lang="en-MY" dirty="0"/>
          </a:p>
        </p:txBody>
      </p:sp>
    </p:spTree>
  </p:cSld>
  <p:clrMapOvr>
    <a:masterClrMapping/>
  </p:clrMapOvr>
  <p:transition advTm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7000"/>
                                  </p:iterate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0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accel="10000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" y="10000"/>
                                    </p:animScale>
                                    <p:animScale>
                                      <p:cBhvr>
                                        <p:cTn id="50" dur="123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200000" y="450000"/>
                                    </p:animScale>
                                    <p:anim from="(ppt_x)" to="(0.5)" calcmode="lin" valueType="num">
                                      <p:cBhvr>
                                        <p:cTn id="51" dur="123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0.5)" to="(0.5)" calcmode="lin" valueType="num">
                                      <p:cBhvr>
                                        <p:cTn id="52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ppt_y)" to="(ppt_y+0.4)" calcmode="lin" valueType="num">
                                      <p:cBhvr>
                                        <p:cTn id="53" dur="123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 from="(ppt_y)" to="(ppt_y)" calcmode="lin" valueType="num">
                                      <p:cBhvr>
                                        <p:cTn id="54" dur="770">
                                          <p:stCondLst>
                                            <p:cond delay="123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SCREENING INTERVIEW PROCESS</a:t>
            </a:r>
            <a:endParaRPr lang="en-MY" dirty="0"/>
          </a:p>
        </p:txBody>
      </p:sp>
      <p:pic>
        <p:nvPicPr>
          <p:cNvPr id="4" name="Content Placeholder 3" descr="interview_proces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28802"/>
            <a:ext cx="7000924" cy="4643470"/>
          </a:xfrm>
        </p:spPr>
      </p:pic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572528" y="6357958"/>
            <a:ext cx="428628" cy="285752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</p:cSld>
  <p:clrMapOvr>
    <a:masterClrMapping/>
  </p:clrMapOvr>
  <p:transition advTm="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>
                                      <p:cBhvr override="childStyl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>
                                      <p:cBhvr>
                                        <p:cTn id="1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2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xit" presetSubtype="0" fill="hold" grpId="2" nodeType="clickEffect">
                                  <p:stCondLst>
                                    <p:cond delay="1050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anim calcmode="lin" valueType="num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SELECTION INTERVIEW PROCESS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endParaRPr lang="en-MY" dirty="0"/>
          </a:p>
        </p:txBody>
      </p:sp>
      <p:pic>
        <p:nvPicPr>
          <p:cNvPr id="4" name="Picture 3" descr="selection_proces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422198"/>
            <a:ext cx="7858180" cy="4078636"/>
          </a:xfrm>
          <a:prstGeom prst="rect">
            <a:avLst/>
          </a:prstGeom>
        </p:spPr>
      </p:pic>
    </p:spTree>
  </p:cSld>
  <p:clrMapOvr>
    <a:masterClrMapping/>
  </p:clrMapOvr>
  <p:transition advTm="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Rectangle 3"/>
          <p:cNvSpPr/>
          <p:nvPr/>
        </p:nvSpPr>
        <p:spPr>
          <a:xfrm>
            <a:off x="2143108" y="2143116"/>
            <a:ext cx="51859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CONCLUSIONS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Content Placeholder 8" descr="cwln467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794" y="3214686"/>
            <a:ext cx="5715040" cy="3286148"/>
          </a:xfrm>
        </p:spPr>
      </p:pic>
    </p:spTree>
  </p:cSld>
  <p:clrMapOvr>
    <a:masterClrMapping/>
  </p:clrMapOvr>
  <p:transition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530</TotalTime>
  <Words>121</Words>
  <Application>Microsoft Office PowerPoint</Application>
  <PresentationFormat>On-screen Show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Slide 1</vt:lpstr>
      <vt:lpstr>Slide 2</vt:lpstr>
      <vt:lpstr>Slide 3</vt:lpstr>
      <vt:lpstr>Slide 4</vt:lpstr>
      <vt:lpstr>SCREENING INTERVIEW</vt:lpstr>
      <vt:lpstr>SELECTION INTERVIEW</vt:lpstr>
      <vt:lpstr>SCREENING INTERVIEW PROCESS</vt:lpstr>
      <vt:lpstr>SELECTION INTERVIEW PROCESS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Buckrie</dc:creator>
  <cp:lastModifiedBy>Bakri</cp:lastModifiedBy>
  <cp:revision>46</cp:revision>
  <dcterms:created xsi:type="dcterms:W3CDTF">2009-04-15T01:54:21Z</dcterms:created>
  <dcterms:modified xsi:type="dcterms:W3CDTF">2013-09-10T08:26:58Z</dcterms:modified>
</cp:coreProperties>
</file>